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7B63D-BEC9-4449-A0B6-48F3649555A8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8EC6B-33DD-4600-93F4-F9F1E1DE551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578" t="25635" r="17382" b="20898"/>
          <a:stretch>
            <a:fillRect/>
          </a:stretch>
        </p:blipFill>
        <p:spPr bwMode="auto">
          <a:xfrm>
            <a:off x="857224" y="928670"/>
            <a:ext cx="7820993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Scopus Memorial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anew005</dc:creator>
  <cp:lastModifiedBy>anew005</cp:lastModifiedBy>
  <cp:revision>1</cp:revision>
  <dcterms:created xsi:type="dcterms:W3CDTF">2010-07-29T00:31:21Z</dcterms:created>
  <dcterms:modified xsi:type="dcterms:W3CDTF">2010-07-29T00:37:23Z</dcterms:modified>
</cp:coreProperties>
</file>